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61" r:id="rId5"/>
    <p:sldId id="365" r:id="rId6"/>
    <p:sldId id="257" r:id="rId7"/>
    <p:sldId id="258" r:id="rId8"/>
    <p:sldId id="364" r:id="rId9"/>
    <p:sldId id="259" r:id="rId10"/>
    <p:sldId id="260" r:id="rId11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C0492-E1ED-423B-80A5-77850BB58610}" v="10" dt="2021-03-16T11:00:49.2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16.03.2021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0992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16.03.2021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7727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16.03.2021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96115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tel og 3x tekstboks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21BC-9605-4300-B62B-3AAE62606B43}" type="datetime1">
              <a:rPr lang="nb-NO" smtClean="0"/>
              <a:t>16.03.2021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193CDAAF-0A1D-4E30-BDF4-5F1522786F9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83315" y="2456019"/>
            <a:ext cx="3353302" cy="3291572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lassholder for tekst 6">
            <a:extLst>
              <a:ext uri="{FF2B5EF4-FFF2-40B4-BE49-F238E27FC236}">
                <a16:creationId xmlns:a16="http://schemas.microsoft.com/office/drawing/2014/main" id="{3633B4FE-1A74-4469-A955-AEC7C7511E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136504" y="2456019"/>
            <a:ext cx="3353302" cy="3291572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lassholder for tekst 6">
            <a:extLst>
              <a:ext uri="{FF2B5EF4-FFF2-40B4-BE49-F238E27FC236}">
                <a16:creationId xmlns:a16="http://schemas.microsoft.com/office/drawing/2014/main" id="{2B647C84-5C6A-4934-AF8B-33EB10411FE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78273" y="2456019"/>
            <a:ext cx="3353302" cy="3291572"/>
          </a:xfrm>
          <a:prstGeom prst="rect">
            <a:avLst/>
          </a:prstGeom>
        </p:spPr>
        <p:txBody>
          <a:bodyPr lIns="0" tIns="0" rIns="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223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eloverskrift lite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83315" y="3910661"/>
            <a:ext cx="10806491" cy="1519413"/>
          </a:xfrm>
        </p:spPr>
        <p:txBody>
          <a:bodyPr anchor="b">
            <a:normAutofit/>
          </a:bodyPr>
          <a:lstStyle>
            <a:lvl1pPr>
              <a:defRPr sz="5483" cap="all" baseline="0"/>
            </a:lvl1pPr>
          </a:lstStyle>
          <a:p>
            <a:r>
              <a:rPr lang="en-US"/>
              <a:t>Click to edit Master title style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F534A-93A8-4ED6-AE78-5C95D6B35226}" type="datetime1">
              <a:rPr lang="nb-NO" smtClean="0"/>
              <a:t>16.03.2021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DFAA-887F-4071-8EAD-E8CA316FCF06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5946411A-5155-4AA9-9E39-054FB5556FF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15" y="6170432"/>
            <a:ext cx="1753621" cy="206881"/>
          </a:xfrm>
          <a:prstGeom prst="rect">
            <a:avLst/>
          </a:prstGeom>
        </p:spPr>
      </p:pic>
      <p:pic>
        <p:nvPicPr>
          <p:cNvPr id="8" name="Bilde 7">
            <a:extLst>
              <a:ext uri="{FF2B5EF4-FFF2-40B4-BE49-F238E27FC236}">
                <a16:creationId xmlns:a16="http://schemas.microsoft.com/office/drawing/2014/main" id="{599246EC-BEA6-4AA9-82F8-62303EAE5B1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15" y="595014"/>
            <a:ext cx="835058" cy="493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08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16.03.2021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1477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16.03.2021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24113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16.03.2021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9171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16.03.2021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3510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16.03.2021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1359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16.03.2021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432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16.03.2021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9087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E7818-2E04-4F2B-8E65-5610EE065647}" type="datetimeFigureOut">
              <a:rPr lang="nb-NO" smtClean="0"/>
              <a:t>16.03.2021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0513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E7818-2E04-4F2B-8E65-5610EE065647}" type="datetimeFigureOut">
              <a:rPr lang="nb-NO" smtClean="0"/>
              <a:t>16.03.2021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AA8C7-44DD-46C7-B360-03EF71D7DD5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9508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2219" y="2675036"/>
            <a:ext cx="10806491" cy="2046155"/>
          </a:xfrm>
        </p:spPr>
        <p:txBody>
          <a:bodyPr>
            <a:normAutofit/>
          </a:bodyPr>
          <a:lstStyle/>
          <a:p>
            <a:r>
              <a:rPr lang="nb-NO" dirty="0" err="1"/>
              <a:t>Audio</a:t>
            </a:r>
            <a:r>
              <a:rPr lang="nb-NO" dirty="0"/>
              <a:t> </a:t>
            </a:r>
            <a:r>
              <a:rPr lang="nb-NO" dirty="0" err="1"/>
              <a:t>recordings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err="1"/>
              <a:t>dictaphone</a:t>
            </a:r>
            <a:endParaRPr lang="nb-N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6461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C4E4E-0A9F-491F-815A-5DDF643FF3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Audio</a:t>
            </a:r>
            <a:r>
              <a:rPr lang="nb-NO" dirty="0"/>
              <a:t> </a:t>
            </a:r>
            <a:r>
              <a:rPr lang="nb-NO" dirty="0" err="1"/>
              <a:t>recordings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err="1"/>
              <a:t>dictaphone</a:t>
            </a:r>
            <a:endParaRPr lang="nb-N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6DE34-AC98-4422-8896-DA6B197EA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3600" dirty="0"/>
              <a:t>Nettskjema </a:t>
            </a:r>
            <a:r>
              <a:rPr lang="nb-NO" sz="3600" dirty="0" err="1"/>
              <a:t>dictaphone</a:t>
            </a:r>
            <a:r>
              <a:rPr lang="nb-NO" sz="3600" dirty="0"/>
              <a:t> app </a:t>
            </a:r>
            <a:r>
              <a:rPr lang="nb-NO" sz="3600" dirty="0" err="1"/>
              <a:t>can</a:t>
            </a:r>
            <a:r>
              <a:rPr lang="nb-NO" sz="3600" dirty="0"/>
              <a:t> be used for </a:t>
            </a:r>
            <a:r>
              <a:rPr lang="nb-NO" sz="3600" dirty="0" err="1"/>
              <a:t>audio</a:t>
            </a:r>
            <a:r>
              <a:rPr lang="nb-NO" sz="3600" dirty="0"/>
              <a:t> </a:t>
            </a:r>
            <a:r>
              <a:rPr lang="nb-NO" sz="3600" dirty="0" err="1"/>
              <a:t>recordings</a:t>
            </a:r>
            <a:r>
              <a:rPr lang="nb-NO" sz="3600" dirty="0"/>
              <a:t> in most </a:t>
            </a:r>
            <a:r>
              <a:rPr lang="nb-NO" sz="3600" dirty="0" err="1"/>
              <a:t>master’s</a:t>
            </a:r>
            <a:r>
              <a:rPr lang="nb-NO" sz="3600" dirty="0"/>
              <a:t> </a:t>
            </a:r>
            <a:r>
              <a:rPr lang="nb-NO" sz="3600" dirty="0" err="1"/>
              <a:t>theses</a:t>
            </a:r>
            <a:r>
              <a:rPr lang="nb-NO" sz="3600" dirty="0"/>
              <a:t> at </a:t>
            </a:r>
            <a:r>
              <a:rPr lang="nb-NO" sz="3600" dirty="0" err="1"/>
              <a:t>the</a:t>
            </a:r>
            <a:r>
              <a:rPr lang="nb-NO" sz="3600" dirty="0"/>
              <a:t> </a:t>
            </a:r>
            <a:r>
              <a:rPr lang="nb-NO" sz="3600" dirty="0" err="1"/>
              <a:t>Faculty</a:t>
            </a:r>
            <a:r>
              <a:rPr lang="nb-NO" sz="3600" dirty="0"/>
              <a:t> </a:t>
            </a:r>
            <a:r>
              <a:rPr lang="nb-NO" sz="3600" dirty="0" err="1"/>
              <a:t>of</a:t>
            </a:r>
            <a:r>
              <a:rPr lang="nb-NO" sz="3600" dirty="0"/>
              <a:t> </a:t>
            </a:r>
            <a:r>
              <a:rPr lang="nb-NO" sz="3600" dirty="0" err="1"/>
              <a:t>Social</a:t>
            </a:r>
            <a:r>
              <a:rPr lang="nb-NO" sz="3600" dirty="0"/>
              <a:t> Sciences</a:t>
            </a:r>
          </a:p>
          <a:p>
            <a:pPr marL="0" indent="0">
              <a:buNone/>
            </a:pPr>
            <a:endParaRPr lang="nb-NO" sz="3600" dirty="0"/>
          </a:p>
          <a:p>
            <a:r>
              <a:rPr lang="nb-NO" sz="3600" dirty="0" err="1"/>
              <a:t>Dictaphone</a:t>
            </a:r>
            <a:r>
              <a:rPr lang="nb-NO" sz="3600" dirty="0"/>
              <a:t> </a:t>
            </a:r>
            <a:r>
              <a:rPr lang="nb-NO" sz="3600" dirty="0" err="1"/>
              <a:t>should</a:t>
            </a:r>
            <a:r>
              <a:rPr lang="nb-NO" sz="3600" dirty="0"/>
              <a:t> </a:t>
            </a:r>
            <a:r>
              <a:rPr lang="nb-NO" sz="3600" dirty="0" err="1"/>
              <a:t>only</a:t>
            </a:r>
            <a:r>
              <a:rPr lang="nb-NO" sz="3600" dirty="0"/>
              <a:t> be used  </a:t>
            </a:r>
            <a:r>
              <a:rPr lang="nb-NO" sz="3600" dirty="0" err="1"/>
              <a:t>if</a:t>
            </a:r>
            <a:r>
              <a:rPr lang="nb-NO" sz="3600" dirty="0"/>
              <a:t> </a:t>
            </a:r>
            <a:r>
              <a:rPr lang="nb-NO" sz="3600" dirty="0" err="1"/>
              <a:t>there</a:t>
            </a:r>
            <a:r>
              <a:rPr lang="nb-NO" sz="3600" dirty="0"/>
              <a:t> </a:t>
            </a:r>
            <a:r>
              <a:rPr lang="nb-NO" sz="3600" dirty="0" err="1"/>
              <a:t>are</a:t>
            </a:r>
            <a:r>
              <a:rPr lang="nb-NO" sz="3600" dirty="0"/>
              <a:t> </a:t>
            </a:r>
            <a:r>
              <a:rPr lang="nb-NO" sz="3600" dirty="0" err="1"/>
              <a:t>technical</a:t>
            </a:r>
            <a:r>
              <a:rPr lang="nb-NO" sz="3600" dirty="0"/>
              <a:t> problems </a:t>
            </a:r>
            <a:r>
              <a:rPr lang="nb-NO" sz="3600" dirty="0" err="1"/>
              <a:t>with</a:t>
            </a:r>
            <a:r>
              <a:rPr lang="nb-NO" sz="3600" dirty="0"/>
              <a:t> </a:t>
            </a:r>
            <a:r>
              <a:rPr lang="nb-NO" sz="3600" dirty="0" err="1"/>
              <a:t>the</a:t>
            </a:r>
            <a:r>
              <a:rPr lang="nb-NO" sz="3600" dirty="0"/>
              <a:t> Nettskjema </a:t>
            </a:r>
            <a:r>
              <a:rPr lang="nb-NO" sz="3600" dirty="0" err="1"/>
              <a:t>dictaphone</a:t>
            </a:r>
            <a:r>
              <a:rPr lang="nb-NO" sz="3600" dirty="0"/>
              <a:t> app</a:t>
            </a:r>
          </a:p>
          <a:p>
            <a:endParaRPr lang="nb-NO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4220549-953D-4F04-8725-A3CFD132C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b-NO" altLang="nb-N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278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Recording</a:t>
            </a:r>
            <a:r>
              <a:rPr lang="nb-NO" dirty="0"/>
              <a:t> </a:t>
            </a:r>
            <a:r>
              <a:rPr lang="nb-NO" dirty="0" err="1"/>
              <a:t>equipment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 err="1"/>
              <a:t>Dictaphone</a:t>
            </a:r>
            <a:r>
              <a:rPr lang="nb-NO" dirty="0"/>
              <a:t> </a:t>
            </a:r>
            <a:r>
              <a:rPr lang="nb-NO" dirty="0" err="1"/>
              <a:t>with</a:t>
            </a:r>
            <a:r>
              <a:rPr lang="nb-NO" dirty="0"/>
              <a:t> </a:t>
            </a:r>
            <a:r>
              <a:rPr lang="nb-NO" dirty="0" err="1"/>
              <a:t>memory</a:t>
            </a:r>
            <a:r>
              <a:rPr lang="nb-NO" dirty="0"/>
              <a:t> </a:t>
            </a:r>
            <a:r>
              <a:rPr lang="nb-NO" dirty="0" err="1"/>
              <a:t>card</a:t>
            </a:r>
            <a:r>
              <a:rPr lang="nb-NO" dirty="0"/>
              <a:t> </a:t>
            </a:r>
            <a:r>
              <a:rPr lang="nb-NO" dirty="0" err="1"/>
              <a:t>should</a:t>
            </a:r>
            <a:r>
              <a:rPr lang="nb-NO" dirty="0"/>
              <a:t> be used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 err="1"/>
              <a:t>You</a:t>
            </a:r>
            <a:r>
              <a:rPr lang="nb-NO" dirty="0"/>
              <a:t> </a:t>
            </a:r>
            <a:r>
              <a:rPr lang="nb-NO" dirty="0" err="1"/>
              <a:t>can</a:t>
            </a:r>
            <a:r>
              <a:rPr lang="nb-NO" dirty="0"/>
              <a:t> </a:t>
            </a:r>
            <a:r>
              <a:rPr lang="nb-NO" dirty="0" err="1"/>
              <a:t>borrow</a:t>
            </a:r>
            <a:r>
              <a:rPr lang="nb-NO" dirty="0"/>
              <a:t> a </a:t>
            </a:r>
            <a:r>
              <a:rPr lang="nb-NO" dirty="0" err="1"/>
              <a:t>dictaphone</a:t>
            </a:r>
            <a:r>
              <a:rPr lang="nb-NO" dirty="0"/>
              <a:t> in</a:t>
            </a:r>
          </a:p>
          <a:p>
            <a:pPr marL="0" indent="0">
              <a:buNone/>
            </a:pPr>
            <a:r>
              <a:rPr lang="nb-NO" dirty="0"/>
              <a:t>P48, 1st </a:t>
            </a:r>
            <a:r>
              <a:rPr lang="nb-NO" dirty="0" err="1"/>
              <a:t>floor</a:t>
            </a:r>
            <a:endParaRPr lang="nb-NO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750" y="1690688"/>
            <a:ext cx="2478689" cy="326389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D59EC5A-6656-45A0-AFD4-9ECF9A1673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0843" y="5019124"/>
            <a:ext cx="1200640" cy="120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652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5" y="633388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Transferring audio files from the </a:t>
            </a:r>
            <a:r>
              <a:rPr lang="en-US" dirty="0" err="1"/>
              <a:t>dictaphone</a:t>
            </a:r>
            <a:r>
              <a:rPr lang="en-US" dirty="0"/>
              <a:t> after the interview</a:t>
            </a:r>
            <a:endParaRPr lang="nb-NO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sz="1687" dirty="0"/>
              <a:t>Transfer </a:t>
            </a:r>
            <a:r>
              <a:rPr lang="nb-NO" sz="1687" dirty="0" err="1"/>
              <a:t>the</a:t>
            </a:r>
            <a:r>
              <a:rPr lang="nb-NO" sz="1687" dirty="0"/>
              <a:t> </a:t>
            </a:r>
            <a:r>
              <a:rPr lang="en-US" sz="1800" dirty="0"/>
              <a:t>interview</a:t>
            </a:r>
            <a:r>
              <a:rPr lang="nb-NO" sz="1687" dirty="0"/>
              <a:t> from </a:t>
            </a:r>
            <a:r>
              <a:rPr lang="nb-NO" sz="1687" dirty="0" err="1"/>
              <a:t>the</a:t>
            </a:r>
            <a:r>
              <a:rPr lang="nb-NO" sz="1687" dirty="0"/>
              <a:t>  </a:t>
            </a:r>
            <a:r>
              <a:rPr lang="nb-NO" sz="1687" dirty="0" err="1"/>
              <a:t>dictaphone</a:t>
            </a:r>
            <a:r>
              <a:rPr lang="nb-NO" sz="1687" dirty="0"/>
              <a:t> to a USB </a:t>
            </a:r>
            <a:r>
              <a:rPr lang="nb-NO" sz="1687" dirty="0" err="1"/>
              <a:t>stick</a:t>
            </a:r>
            <a:endParaRPr lang="nb-NO" sz="1687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endParaRPr lang="nb-NO" sz="1687" dirty="0"/>
          </a:p>
          <a:p>
            <a:pPr marL="0" indent="0">
              <a:buNone/>
            </a:pPr>
            <a:endParaRPr lang="nb-NO" sz="1687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1600" dirty="0" err="1"/>
              <a:t>Encrypt</a:t>
            </a:r>
            <a:r>
              <a:rPr lang="nb-NO" sz="1600" dirty="0"/>
              <a:t> </a:t>
            </a:r>
            <a:r>
              <a:rPr lang="nb-NO" sz="1600" dirty="0" err="1"/>
              <a:t>the</a:t>
            </a:r>
            <a:r>
              <a:rPr lang="nb-NO" sz="1600" dirty="0"/>
              <a:t> USB </a:t>
            </a:r>
            <a:r>
              <a:rPr lang="nb-NO" sz="1600" dirty="0" err="1"/>
              <a:t>stick</a:t>
            </a:r>
            <a:endParaRPr lang="nb-NO" sz="1600" dirty="0"/>
          </a:p>
          <a:p>
            <a:pPr marL="0" indent="0">
              <a:buNone/>
            </a:pPr>
            <a:r>
              <a:rPr lang="nb-NO" sz="1687" dirty="0"/>
              <a:t>https://ansatt.oslomet.no/en/encryption-mobile-storage-media</a:t>
            </a:r>
          </a:p>
          <a:p>
            <a:pPr marL="0" indent="0">
              <a:buNone/>
            </a:pPr>
            <a:endParaRPr lang="nb-NO" sz="1687" dirty="0"/>
          </a:p>
          <a:p>
            <a:pPr marL="0" indent="0">
              <a:buNone/>
            </a:pPr>
            <a:endParaRPr lang="nb-NO" sz="1687" dirty="0"/>
          </a:p>
          <a:p>
            <a:pPr marL="0" indent="0">
              <a:buNone/>
            </a:pPr>
            <a:endParaRPr lang="nb-NO" sz="1687" dirty="0"/>
          </a:p>
          <a:p>
            <a:pPr marL="0" indent="0">
              <a:buNone/>
            </a:pPr>
            <a:endParaRPr lang="nb-NO" sz="1687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315" y="3603133"/>
            <a:ext cx="1266851" cy="175464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4436" y="4233606"/>
            <a:ext cx="1918909" cy="84767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3810A73-FE3C-4E9A-8D0A-28A918337F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1546" y="3450155"/>
            <a:ext cx="1918909" cy="84767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0DBAEC8-3D24-430A-ABBF-E6D4C14C4D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7090" y="4437286"/>
            <a:ext cx="3115992" cy="111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163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12EC4-ACFA-4522-9182-A73A952C4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Transcription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interview</a:t>
            </a:r>
            <a:endParaRPr lang="nb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6EB802-51B6-4084-98EE-791969A7E35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b-NO" dirty="0" err="1"/>
              <a:t>Use</a:t>
            </a:r>
            <a:r>
              <a:rPr lang="nb-NO" dirty="0"/>
              <a:t> a OsloMet computer as far as </a:t>
            </a:r>
            <a:r>
              <a:rPr lang="nb-NO" dirty="0" err="1"/>
              <a:t>possible</a:t>
            </a:r>
            <a:endParaRPr lang="nb-NO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E0E53B-CC33-44F1-B9E5-2341AA709BC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Turn </a:t>
            </a:r>
            <a:r>
              <a:rPr lang="nb-NO" dirty="0" err="1"/>
              <a:t>off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wireless</a:t>
            </a:r>
            <a:r>
              <a:rPr lang="nb-NO" dirty="0"/>
              <a:t> </a:t>
            </a:r>
            <a:r>
              <a:rPr lang="nb-NO" dirty="0" err="1"/>
              <a:t>internet</a:t>
            </a:r>
            <a:r>
              <a:rPr lang="nb-NO" dirty="0"/>
              <a:t> </a:t>
            </a:r>
            <a:r>
              <a:rPr lang="nb-NO" dirty="0" err="1"/>
              <a:t>connection</a:t>
            </a:r>
            <a:r>
              <a:rPr lang="nb-NO" dirty="0"/>
              <a:t>:</a:t>
            </a:r>
          </a:p>
          <a:p>
            <a:pPr marL="0" indent="0">
              <a:buNone/>
            </a:pPr>
            <a:r>
              <a:rPr lang="nb-NO" dirty="0" err="1"/>
              <a:t>Disconnect</a:t>
            </a:r>
            <a:endParaRPr lang="nb-NO" dirty="0"/>
          </a:p>
          <a:p>
            <a:pPr marL="0" indent="0">
              <a:buNone/>
            </a:pPr>
            <a:br>
              <a:rPr lang="nb-NO" dirty="0"/>
            </a:b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C3415D-3853-4652-9316-98368BBFE0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Pull </a:t>
            </a:r>
            <a:r>
              <a:rPr lang="nb-NO" dirty="0" err="1"/>
              <a:t>out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internet</a:t>
            </a:r>
            <a:r>
              <a:rPr lang="nb-NO" dirty="0"/>
              <a:t> </a:t>
            </a:r>
            <a:r>
              <a:rPr lang="nb-NO" dirty="0" err="1"/>
              <a:t>cable</a:t>
            </a:r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5D55DF0-6557-48E6-8D8D-EC2068E4DC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0670" y="3990975"/>
            <a:ext cx="2095580" cy="149988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ADDAEAA-02AA-46A6-B228-6076CA6CBB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3136" y="4436354"/>
            <a:ext cx="3160145" cy="1432778"/>
          </a:xfrm>
          <a:prstGeom prst="rect">
            <a:avLst/>
          </a:prstGeom>
        </p:spPr>
      </p:pic>
      <p:sp>
        <p:nvSpPr>
          <p:cNvPr id="8" name="Down Arrow 12">
            <a:extLst>
              <a:ext uri="{FF2B5EF4-FFF2-40B4-BE49-F238E27FC236}">
                <a16:creationId xmlns:a16="http://schemas.microsoft.com/office/drawing/2014/main" id="{B461C633-6801-4012-B442-367284479876}"/>
              </a:ext>
            </a:extLst>
          </p:cNvPr>
          <p:cNvSpPr/>
          <p:nvPr/>
        </p:nvSpPr>
        <p:spPr>
          <a:xfrm>
            <a:off x="10032481" y="3990975"/>
            <a:ext cx="254520" cy="6513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265"/>
          </a:p>
        </p:txBody>
      </p:sp>
    </p:spTree>
    <p:extLst>
      <p:ext uri="{BB962C8B-B14F-4D97-AF65-F5344CB8AC3E}">
        <p14:creationId xmlns:p14="http://schemas.microsoft.com/office/powerpoint/2010/main" val="866954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Storage and </a:t>
            </a:r>
            <a:r>
              <a:rPr lang="nb-NO" dirty="0" err="1"/>
              <a:t>deletion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audio</a:t>
            </a:r>
            <a:r>
              <a:rPr lang="nb-NO" dirty="0"/>
              <a:t> files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sz="1687" dirty="0"/>
              <a:t>Save </a:t>
            </a:r>
            <a:r>
              <a:rPr lang="nb-NO" sz="1687" dirty="0" err="1"/>
              <a:t>the</a:t>
            </a:r>
            <a:r>
              <a:rPr lang="nb-NO" sz="1687" dirty="0"/>
              <a:t> </a:t>
            </a:r>
            <a:r>
              <a:rPr lang="nb-NO" sz="1600" dirty="0" err="1"/>
              <a:t>transcribed</a:t>
            </a:r>
            <a:r>
              <a:rPr lang="nb-NO" sz="1687" dirty="0"/>
              <a:t> </a:t>
            </a:r>
            <a:r>
              <a:rPr lang="nb-NO" sz="1687" dirty="0" err="1"/>
              <a:t>interview</a:t>
            </a:r>
            <a:r>
              <a:rPr lang="nb-NO" sz="1687" dirty="0"/>
              <a:t> </a:t>
            </a:r>
            <a:r>
              <a:rPr lang="nb-NO" sz="1687" dirty="0" err="1"/>
              <a:t>on</a:t>
            </a:r>
            <a:r>
              <a:rPr lang="nb-NO" sz="1687" dirty="0"/>
              <a:t> a USB </a:t>
            </a:r>
            <a:r>
              <a:rPr lang="nb-NO" sz="1687" dirty="0" err="1"/>
              <a:t>stick</a:t>
            </a:r>
            <a:endParaRPr lang="nb-NO" sz="1687" dirty="0"/>
          </a:p>
          <a:p>
            <a:pPr marL="0" indent="0">
              <a:buNone/>
            </a:pPr>
            <a:endParaRPr lang="nb-NO" sz="1687" dirty="0"/>
          </a:p>
          <a:p>
            <a:pPr marL="0" indent="0">
              <a:buNone/>
            </a:pPr>
            <a:endParaRPr lang="nb-NO" sz="1200" dirty="0"/>
          </a:p>
          <a:p>
            <a:pPr marL="0" indent="0">
              <a:buNone/>
            </a:pPr>
            <a:r>
              <a:rPr lang="nb-NO" sz="1200" dirty="0" err="1"/>
              <a:t>Encrypt</a:t>
            </a:r>
            <a:r>
              <a:rPr lang="nb-NO" sz="1200" dirty="0"/>
              <a:t> </a:t>
            </a:r>
            <a:r>
              <a:rPr lang="nb-NO" sz="1200" dirty="0" err="1"/>
              <a:t>the</a:t>
            </a:r>
            <a:r>
              <a:rPr lang="nb-NO" sz="1200" dirty="0"/>
              <a:t> USB </a:t>
            </a:r>
            <a:r>
              <a:rPr lang="nb-NO" sz="1200" dirty="0" err="1"/>
              <a:t>stick</a:t>
            </a:r>
            <a:endParaRPr lang="nb-NO" sz="1200" dirty="0"/>
          </a:p>
          <a:p>
            <a:pPr marL="0" indent="0">
              <a:buNone/>
            </a:pPr>
            <a:br>
              <a:rPr lang="nb-NO" sz="1200" dirty="0"/>
            </a:b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endParaRPr lang="nb-NO" sz="1687" dirty="0"/>
          </a:p>
          <a:p>
            <a:pPr marL="0" indent="0">
              <a:buNone/>
            </a:pPr>
            <a:r>
              <a:rPr lang="nb-NO" sz="1687" dirty="0" err="1"/>
              <a:t>Clean</a:t>
            </a:r>
            <a:r>
              <a:rPr lang="nb-NO" sz="1687" dirty="0"/>
              <a:t> </a:t>
            </a:r>
            <a:r>
              <a:rPr lang="nb-NO" sz="1687" dirty="0" err="1"/>
              <a:t>the</a:t>
            </a:r>
            <a:r>
              <a:rPr lang="nb-NO" sz="1687" dirty="0"/>
              <a:t> USB </a:t>
            </a:r>
            <a:r>
              <a:rPr lang="nb-NO" sz="1687" dirty="0" err="1"/>
              <a:t>stick</a:t>
            </a:r>
            <a:br>
              <a:rPr lang="nb-NO" sz="1687" dirty="0"/>
            </a:br>
            <a:endParaRPr lang="nb-NO" sz="1687" dirty="0"/>
          </a:p>
          <a:p>
            <a:pPr marL="0" indent="0">
              <a:buNone/>
            </a:pPr>
            <a:endParaRPr lang="nb-NO" sz="1687" dirty="0"/>
          </a:p>
          <a:p>
            <a:pPr marL="0" indent="0">
              <a:buNone/>
            </a:pPr>
            <a:endParaRPr lang="nb-NO" sz="1687" dirty="0"/>
          </a:p>
          <a:p>
            <a:pPr marL="0" indent="0">
              <a:buNone/>
            </a:pPr>
            <a:r>
              <a:rPr lang="nb-NO" sz="1800" dirty="0"/>
              <a:t>https://student.oslomet.no/en/complete-deletion-content-memory-stick</a:t>
            </a:r>
            <a:endParaRPr lang="nb-NO" sz="1687" dirty="0"/>
          </a:p>
          <a:p>
            <a:pPr marL="0" indent="0">
              <a:buNone/>
            </a:pPr>
            <a:endParaRPr lang="nb-NO" sz="1687" dirty="0"/>
          </a:p>
          <a:p>
            <a:pPr marL="0" indent="0">
              <a:buNone/>
            </a:pPr>
            <a:endParaRPr lang="nb-NO" sz="1687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>
          <a:xfrm>
            <a:off x="4291255" y="2456475"/>
            <a:ext cx="3353302" cy="32900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b-NO" sz="1687" dirty="0"/>
          </a:p>
          <a:p>
            <a:pPr marL="0" indent="0">
              <a:buNone/>
            </a:pPr>
            <a:r>
              <a:rPr lang="nb-NO" sz="1687" dirty="0" err="1"/>
              <a:t>Destroy</a:t>
            </a:r>
            <a:r>
              <a:rPr lang="nb-NO" sz="1687" dirty="0"/>
              <a:t> </a:t>
            </a:r>
            <a:r>
              <a:rPr lang="nb-NO" sz="1687" dirty="0" err="1"/>
              <a:t>the</a:t>
            </a:r>
            <a:r>
              <a:rPr lang="nb-NO" sz="1687" dirty="0"/>
              <a:t> </a:t>
            </a:r>
            <a:r>
              <a:rPr lang="nb-NO" sz="1687" dirty="0" err="1"/>
              <a:t>memory</a:t>
            </a:r>
            <a:r>
              <a:rPr lang="nb-NO" sz="1687" dirty="0"/>
              <a:t> </a:t>
            </a:r>
            <a:r>
              <a:rPr lang="nb-NO" sz="1687" dirty="0" err="1"/>
              <a:t>card</a:t>
            </a:r>
            <a:endParaRPr lang="nb-NO" sz="1687" dirty="0"/>
          </a:p>
          <a:p>
            <a:pPr marL="0" indent="0">
              <a:buNone/>
            </a:pPr>
            <a:endParaRPr lang="nb-NO" sz="1687" dirty="0"/>
          </a:p>
          <a:p>
            <a:pPr marL="0" indent="0">
              <a:buNone/>
            </a:pPr>
            <a:endParaRPr lang="nb-NO" sz="1687" dirty="0"/>
          </a:p>
          <a:p>
            <a:pPr marL="0" indent="0">
              <a:buNone/>
            </a:pPr>
            <a:endParaRPr lang="nb-NO" sz="1687" dirty="0"/>
          </a:p>
          <a:p>
            <a:pPr marL="0" indent="0">
              <a:buNone/>
            </a:pPr>
            <a:endParaRPr lang="nb-NO" sz="1687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160" y="2973757"/>
            <a:ext cx="1583806" cy="55529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649" y="4294386"/>
            <a:ext cx="3115992" cy="111156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5252" y="3849803"/>
            <a:ext cx="1200640" cy="120251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1255" y="3983439"/>
            <a:ext cx="1392606" cy="86672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F607009-79FF-4092-8AB4-6E24BECB39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5215" y="3114210"/>
            <a:ext cx="1918909" cy="629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902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Anonymisation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</a:t>
            </a:r>
            <a:r>
              <a:rPr lang="nb-NO" dirty="0" err="1"/>
              <a:t>interview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en-US" dirty="0"/>
              <a:t>Personally identifiable information will be removed, re-written or </a:t>
            </a:r>
            <a:r>
              <a:rPr lang="en-US" dirty="0" err="1"/>
              <a:t>categorised</a:t>
            </a:r>
            <a:r>
              <a:rPr lang="en-US" dirty="0"/>
              <a:t> </a:t>
            </a: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For more </a:t>
            </a:r>
            <a:r>
              <a:rPr lang="nb-NO" dirty="0" err="1"/>
              <a:t>information</a:t>
            </a:r>
            <a:r>
              <a:rPr lang="nb-NO" dirty="0"/>
              <a:t> </a:t>
            </a:r>
            <a:r>
              <a:rPr lang="nb-NO" dirty="0" err="1"/>
              <a:t>on</a:t>
            </a:r>
            <a:r>
              <a:rPr lang="nb-NO" dirty="0"/>
              <a:t> </a:t>
            </a:r>
            <a:r>
              <a:rPr lang="nb-NO" dirty="0" err="1"/>
              <a:t>audio</a:t>
            </a:r>
            <a:r>
              <a:rPr lang="nb-NO" dirty="0"/>
              <a:t> file </a:t>
            </a:r>
            <a:r>
              <a:rPr lang="nb-NO" dirty="0" err="1"/>
              <a:t>processing</a:t>
            </a:r>
            <a:r>
              <a:rPr lang="nb-NO" dirty="0"/>
              <a:t> </a:t>
            </a:r>
            <a:r>
              <a:rPr lang="nb-NO" dirty="0" err="1"/>
              <a:t>see</a:t>
            </a:r>
            <a:r>
              <a:rPr lang="nb-NO" dirty="0"/>
              <a:t>:</a:t>
            </a:r>
            <a:br>
              <a:rPr lang="nb-NO" dirty="0"/>
            </a:br>
            <a:r>
              <a:rPr lang="nb-NO" dirty="0"/>
              <a:t>https://ansatt.oslomet.no/en/processing-sound-files-research#Lagring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1151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32517142E2964C99C02EFDAC2FF07A" ma:contentTypeVersion="13" ma:contentTypeDescription="Opprett et nytt dokument." ma:contentTypeScope="" ma:versionID="ad937a9353922e9313619be99654a9f8">
  <xsd:schema xmlns:xsd="http://www.w3.org/2001/XMLSchema" xmlns:xs="http://www.w3.org/2001/XMLSchema" xmlns:p="http://schemas.microsoft.com/office/2006/metadata/properties" xmlns:ns3="cd77a0ce-fd58-44c4-a250-01fb27b663a5" xmlns:ns4="aa087bb6-d861-4a88-8615-b220fcd2cbf3" targetNamespace="http://schemas.microsoft.com/office/2006/metadata/properties" ma:root="true" ma:fieldsID="77457db6cb93a4145d5db3ee1810162a" ns3:_="" ns4:_="">
    <xsd:import namespace="cd77a0ce-fd58-44c4-a250-01fb27b663a5"/>
    <xsd:import namespace="aa087bb6-d861-4a88-8615-b220fcd2cbf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7a0ce-fd58-44c4-a250-01fb27b663a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for deling av tips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087bb6-d861-4a88-8615-b220fcd2cb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721A10-6109-4570-B99C-0450AC90E4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4CAF664-A933-489C-80C2-6DBD7300DD28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http://www.w3.org/XML/1998/namespace"/>
    <ds:schemaRef ds:uri="cd77a0ce-fd58-44c4-a250-01fb27b663a5"/>
    <ds:schemaRef ds:uri="http://schemas.microsoft.com/office/2006/metadata/properties"/>
    <ds:schemaRef ds:uri="http://schemas.openxmlformats.org/package/2006/metadata/core-properties"/>
    <ds:schemaRef ds:uri="aa087bb6-d861-4a88-8615-b220fcd2cbf3"/>
  </ds:schemaRefs>
</ds:datastoreItem>
</file>

<file path=customXml/itemProps3.xml><?xml version="1.0" encoding="utf-8"?>
<ds:datastoreItem xmlns:ds="http://schemas.openxmlformats.org/officeDocument/2006/customXml" ds:itemID="{DC8D8DD5-24B0-4AAA-A52C-9AFAC87678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77a0ce-fd58-44c4-a250-01fb27b663a5"/>
    <ds:schemaRef ds:uri="aa087bb6-d861-4a88-8615-b220fcd2cb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197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Audio recordings with dictaphone</vt:lpstr>
      <vt:lpstr>Audio recordings with dictaphone</vt:lpstr>
      <vt:lpstr>Recording equipment</vt:lpstr>
      <vt:lpstr>Transferring audio files from the dictaphone after the interview</vt:lpstr>
      <vt:lpstr>Transcription of the interview</vt:lpstr>
      <vt:lpstr>Storage and deletion of audio files</vt:lpstr>
      <vt:lpstr>Anonymisation of the interview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Intervju og lydopptak</dc:title>
  <dc:creator>Inger Johanne Flatland</dc:creator>
  <cp:lastModifiedBy>Francis Rønnestad</cp:lastModifiedBy>
  <cp:revision>9</cp:revision>
  <dcterms:created xsi:type="dcterms:W3CDTF">2019-06-12T08:09:35Z</dcterms:created>
  <dcterms:modified xsi:type="dcterms:W3CDTF">2021-03-16T13:44:19Z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0x0101006D32517142E2964C99C02EFDAC2FF07A</vt:lpwstr>
  </property>
</Properties>
</file>