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61" r:id="rId5"/>
    <p:sldId id="257" r:id="rId6"/>
    <p:sldId id="363" r:id="rId7"/>
    <p:sldId id="367" r:id="rId8"/>
    <p:sldId id="368" r:id="rId9"/>
    <p:sldId id="392" r:id="rId10"/>
    <p:sldId id="394" r:id="rId11"/>
    <p:sldId id="396" r:id="rId12"/>
    <p:sldId id="374" r:id="rId13"/>
    <p:sldId id="378" r:id="rId14"/>
    <p:sldId id="379" r:id="rId15"/>
    <p:sldId id="381" r:id="rId16"/>
    <p:sldId id="382" r:id="rId17"/>
    <p:sldId id="258" r:id="rId18"/>
    <p:sldId id="385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994522-6672-4A82-A45D-5EA69E716D32}" v="29" dt="2020-04-22T10:02:38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r Johanne Flatland" userId="50aaed59-0350-48d9-8770-38f2f79e1a28" providerId="ADAL" clId="{14994522-6672-4A82-A45D-5EA69E716D32}"/>
    <pc:docChg chg="undo custSel addSld delSld modSld sldOrd">
      <pc:chgData name="Inger Johanne Flatland" userId="50aaed59-0350-48d9-8770-38f2f79e1a28" providerId="ADAL" clId="{14994522-6672-4A82-A45D-5EA69E716D32}" dt="2020-04-22T10:03:09.259" v="123" actId="2696"/>
      <pc:docMkLst>
        <pc:docMk/>
      </pc:docMkLst>
      <pc:sldChg chg="del">
        <pc:chgData name="Inger Johanne Flatland" userId="50aaed59-0350-48d9-8770-38f2f79e1a28" providerId="ADAL" clId="{14994522-6672-4A82-A45D-5EA69E716D32}" dt="2020-04-22T09:40:48.147" v="48" actId="2696"/>
        <pc:sldMkLst>
          <pc:docMk/>
          <pc:sldMk cId="4116114504" sldId="364"/>
        </pc:sldMkLst>
      </pc:sldChg>
      <pc:sldChg chg="del">
        <pc:chgData name="Inger Johanne Flatland" userId="50aaed59-0350-48d9-8770-38f2f79e1a28" providerId="ADAL" clId="{14994522-6672-4A82-A45D-5EA69E716D32}" dt="2020-04-22T09:40:36.626" v="47" actId="2696"/>
        <pc:sldMkLst>
          <pc:docMk/>
          <pc:sldMk cId="649951189" sldId="365"/>
        </pc:sldMkLst>
      </pc:sldChg>
      <pc:sldChg chg="addSp delSp modSp add del">
        <pc:chgData name="Inger Johanne Flatland" userId="50aaed59-0350-48d9-8770-38f2f79e1a28" providerId="ADAL" clId="{14994522-6672-4A82-A45D-5EA69E716D32}" dt="2020-04-22T09:33:24.971" v="14" actId="1076"/>
        <pc:sldMkLst>
          <pc:docMk/>
          <pc:sldMk cId="1653159609" sldId="368"/>
        </pc:sldMkLst>
        <pc:spChg chg="add del mod">
          <ac:chgData name="Inger Johanne Flatland" userId="50aaed59-0350-48d9-8770-38f2f79e1a28" providerId="ADAL" clId="{14994522-6672-4A82-A45D-5EA69E716D32}" dt="2020-04-22T09:33:22.095" v="13"/>
          <ac:spMkLst>
            <pc:docMk/>
            <pc:sldMk cId="1653159609" sldId="368"/>
            <ac:spMk id="5" creationId="{1E32E999-C30F-4124-9AD2-BA28B8422C56}"/>
          </ac:spMkLst>
        </pc:spChg>
        <pc:picChg chg="del">
          <ac:chgData name="Inger Johanne Flatland" userId="50aaed59-0350-48d9-8770-38f2f79e1a28" providerId="ADAL" clId="{14994522-6672-4A82-A45D-5EA69E716D32}" dt="2020-04-22T09:24:55.536" v="0" actId="478"/>
          <ac:picMkLst>
            <pc:docMk/>
            <pc:sldMk cId="1653159609" sldId="368"/>
            <ac:picMk id="8" creationId="{C6308826-F143-4F3A-BF37-6FC4ABDB27D8}"/>
          </ac:picMkLst>
        </pc:picChg>
        <pc:picChg chg="add del">
          <ac:chgData name="Inger Johanne Flatland" userId="50aaed59-0350-48d9-8770-38f2f79e1a28" providerId="ADAL" clId="{14994522-6672-4A82-A45D-5EA69E716D32}" dt="2020-04-22T09:32:13.726" v="8"/>
          <ac:picMkLst>
            <pc:docMk/>
            <pc:sldMk cId="1653159609" sldId="368"/>
            <ac:picMk id="10" creationId="{E144B395-05F5-4991-AFE8-01A28BAA9E5D}"/>
          </ac:picMkLst>
        </pc:picChg>
        <pc:picChg chg="add mod">
          <ac:chgData name="Inger Johanne Flatland" userId="50aaed59-0350-48d9-8770-38f2f79e1a28" providerId="ADAL" clId="{14994522-6672-4A82-A45D-5EA69E716D32}" dt="2020-04-22T09:33:24.971" v="14" actId="1076"/>
          <ac:picMkLst>
            <pc:docMk/>
            <pc:sldMk cId="1653159609" sldId="368"/>
            <ac:picMk id="11" creationId="{A4D29407-8CD7-47AE-A97B-B260A89DEB73}"/>
          </ac:picMkLst>
        </pc:picChg>
      </pc:sldChg>
      <pc:sldChg chg="del">
        <pc:chgData name="Inger Johanne Flatland" userId="50aaed59-0350-48d9-8770-38f2f79e1a28" providerId="ADAL" clId="{14994522-6672-4A82-A45D-5EA69E716D32}" dt="2020-04-22T09:40:56.197" v="49" actId="2696"/>
        <pc:sldMkLst>
          <pc:docMk/>
          <pc:sldMk cId="951836478" sldId="369"/>
        </pc:sldMkLst>
      </pc:sldChg>
      <pc:sldChg chg="del">
        <pc:chgData name="Inger Johanne Flatland" userId="50aaed59-0350-48d9-8770-38f2f79e1a28" providerId="ADAL" clId="{14994522-6672-4A82-A45D-5EA69E716D32}" dt="2020-04-22T09:41:03.294" v="50" actId="2696"/>
        <pc:sldMkLst>
          <pc:docMk/>
          <pc:sldMk cId="1416759189" sldId="370"/>
        </pc:sldMkLst>
      </pc:sldChg>
      <pc:sldChg chg="del">
        <pc:chgData name="Inger Johanne Flatland" userId="50aaed59-0350-48d9-8770-38f2f79e1a28" providerId="ADAL" clId="{14994522-6672-4A82-A45D-5EA69E716D32}" dt="2020-04-22T09:44:48.774" v="85" actId="2696"/>
        <pc:sldMkLst>
          <pc:docMk/>
          <pc:sldMk cId="418698608" sldId="386"/>
        </pc:sldMkLst>
      </pc:sldChg>
      <pc:sldChg chg="del">
        <pc:chgData name="Inger Johanne Flatland" userId="50aaed59-0350-48d9-8770-38f2f79e1a28" providerId="ADAL" clId="{14994522-6672-4A82-A45D-5EA69E716D32}" dt="2020-04-22T09:41:55.053" v="51" actId="2696"/>
        <pc:sldMkLst>
          <pc:docMk/>
          <pc:sldMk cId="2714905976" sldId="387"/>
        </pc:sldMkLst>
      </pc:sldChg>
      <pc:sldChg chg="del">
        <pc:chgData name="Inger Johanne Flatland" userId="50aaed59-0350-48d9-8770-38f2f79e1a28" providerId="ADAL" clId="{14994522-6672-4A82-A45D-5EA69E716D32}" dt="2020-04-22T09:44:45.273" v="84" actId="2696"/>
        <pc:sldMkLst>
          <pc:docMk/>
          <pc:sldMk cId="1595987222" sldId="388"/>
        </pc:sldMkLst>
      </pc:sldChg>
      <pc:sldChg chg="del">
        <pc:chgData name="Inger Johanne Flatland" userId="50aaed59-0350-48d9-8770-38f2f79e1a28" providerId="ADAL" clId="{14994522-6672-4A82-A45D-5EA69E716D32}" dt="2020-04-22T09:44:58.644" v="86" actId="2696"/>
        <pc:sldMkLst>
          <pc:docMk/>
          <pc:sldMk cId="2125191493" sldId="389"/>
        </pc:sldMkLst>
      </pc:sldChg>
      <pc:sldChg chg="del">
        <pc:chgData name="Inger Johanne Flatland" userId="50aaed59-0350-48d9-8770-38f2f79e1a28" providerId="ADAL" clId="{14994522-6672-4A82-A45D-5EA69E716D32}" dt="2020-04-22T10:03:09.259" v="123" actId="2696"/>
        <pc:sldMkLst>
          <pc:docMk/>
          <pc:sldMk cId="656531550" sldId="390"/>
        </pc:sldMkLst>
      </pc:sldChg>
      <pc:sldChg chg="del">
        <pc:chgData name="Inger Johanne Flatland" userId="50aaed59-0350-48d9-8770-38f2f79e1a28" providerId="ADAL" clId="{14994522-6672-4A82-A45D-5EA69E716D32}" dt="2020-04-22T09:45:04.021" v="87" actId="2696"/>
        <pc:sldMkLst>
          <pc:docMk/>
          <pc:sldMk cId="1498019015" sldId="391"/>
        </pc:sldMkLst>
      </pc:sldChg>
      <pc:sldChg chg="addSp delSp modSp add ord">
        <pc:chgData name="Inger Johanne Flatland" userId="50aaed59-0350-48d9-8770-38f2f79e1a28" providerId="ADAL" clId="{14994522-6672-4A82-A45D-5EA69E716D32}" dt="2020-04-22T09:38:43.263" v="46" actId="14100"/>
        <pc:sldMkLst>
          <pc:docMk/>
          <pc:sldMk cId="1203472461" sldId="392"/>
        </pc:sldMkLst>
        <pc:spChg chg="mod">
          <ac:chgData name="Inger Johanne Flatland" userId="50aaed59-0350-48d9-8770-38f2f79e1a28" providerId="ADAL" clId="{14994522-6672-4A82-A45D-5EA69E716D32}" dt="2020-04-22T09:35:10.703" v="40" actId="20577"/>
          <ac:spMkLst>
            <pc:docMk/>
            <pc:sldMk cId="1203472461" sldId="392"/>
            <ac:spMk id="2" creationId="{C0880B24-F7DF-42DA-AB0F-9A275F026612}"/>
          </ac:spMkLst>
        </pc:spChg>
        <pc:spChg chg="del">
          <ac:chgData name="Inger Johanne Flatland" userId="50aaed59-0350-48d9-8770-38f2f79e1a28" providerId="ADAL" clId="{14994522-6672-4A82-A45D-5EA69E716D32}" dt="2020-04-22T09:33:09.943" v="11"/>
          <ac:spMkLst>
            <pc:docMk/>
            <pc:sldMk cId="1203472461" sldId="392"/>
            <ac:spMk id="3" creationId="{F491E905-718C-422D-80D1-5E3B69BF1484}"/>
          </ac:spMkLst>
        </pc:spChg>
        <pc:spChg chg="add del mod">
          <ac:chgData name="Inger Johanne Flatland" userId="50aaed59-0350-48d9-8770-38f2f79e1a28" providerId="ADAL" clId="{14994522-6672-4A82-A45D-5EA69E716D32}" dt="2020-04-22T09:34:16.128" v="15"/>
          <ac:spMkLst>
            <pc:docMk/>
            <pc:sldMk cId="1203472461" sldId="392"/>
            <ac:spMk id="5" creationId="{E1E77F97-2BAF-49B8-A88D-1CCC977A58B9}"/>
          </ac:spMkLst>
        </pc:spChg>
        <pc:picChg chg="add del mod">
          <ac:chgData name="Inger Johanne Flatland" userId="50aaed59-0350-48d9-8770-38f2f79e1a28" providerId="ADAL" clId="{14994522-6672-4A82-A45D-5EA69E716D32}" dt="2020-04-22T09:33:18.935" v="12"/>
          <ac:picMkLst>
            <pc:docMk/>
            <pc:sldMk cId="1203472461" sldId="392"/>
            <ac:picMk id="4" creationId="{02632EEE-8748-4370-8D81-BD178E65C066}"/>
          </ac:picMkLst>
        </pc:picChg>
        <pc:picChg chg="add mod">
          <ac:chgData name="Inger Johanne Flatland" userId="50aaed59-0350-48d9-8770-38f2f79e1a28" providerId="ADAL" clId="{14994522-6672-4A82-A45D-5EA69E716D32}" dt="2020-04-22T09:34:19.332" v="16" actId="1076"/>
          <ac:picMkLst>
            <pc:docMk/>
            <pc:sldMk cId="1203472461" sldId="392"/>
            <ac:picMk id="6" creationId="{8AF56451-ABB7-4D42-92B0-F3B4EAD3A539}"/>
          </ac:picMkLst>
        </pc:picChg>
        <pc:picChg chg="add mod">
          <ac:chgData name="Inger Johanne Flatland" userId="50aaed59-0350-48d9-8770-38f2f79e1a28" providerId="ADAL" clId="{14994522-6672-4A82-A45D-5EA69E716D32}" dt="2020-04-22T09:38:43.263" v="46" actId="14100"/>
          <ac:picMkLst>
            <pc:docMk/>
            <pc:sldMk cId="1203472461" sldId="392"/>
            <ac:picMk id="7" creationId="{6283CA8F-53DD-4FDB-89A5-F48C844621F1}"/>
          </ac:picMkLst>
        </pc:picChg>
      </pc:sldChg>
      <pc:sldChg chg="add del ord">
        <pc:chgData name="Inger Johanne Flatland" userId="50aaed59-0350-48d9-8770-38f2f79e1a28" providerId="ADAL" clId="{14994522-6672-4A82-A45D-5EA69E716D32}" dt="2020-04-22T09:30:04.801" v="5"/>
        <pc:sldMkLst>
          <pc:docMk/>
          <pc:sldMk cId="1291853055" sldId="392"/>
        </pc:sldMkLst>
      </pc:sldChg>
      <pc:sldChg chg="addSp delSp modSp add del">
        <pc:chgData name="Inger Johanne Flatland" userId="50aaed59-0350-48d9-8770-38f2f79e1a28" providerId="ADAL" clId="{14994522-6672-4A82-A45D-5EA69E716D32}" dt="2020-04-22T09:46:25.484" v="92" actId="2696"/>
        <pc:sldMkLst>
          <pc:docMk/>
          <pc:sldMk cId="3615951442" sldId="393"/>
        </pc:sldMkLst>
        <pc:spChg chg="mod">
          <ac:chgData name="Inger Johanne Flatland" userId="50aaed59-0350-48d9-8770-38f2f79e1a28" providerId="ADAL" clId="{14994522-6672-4A82-A45D-5EA69E716D32}" dt="2020-04-22T09:43:58.772" v="80" actId="20577"/>
          <ac:spMkLst>
            <pc:docMk/>
            <pc:sldMk cId="3615951442" sldId="393"/>
            <ac:spMk id="2" creationId="{7F308646-6210-4745-95CA-5A833EA5A09C}"/>
          </ac:spMkLst>
        </pc:spChg>
        <pc:spChg chg="del">
          <ac:chgData name="Inger Johanne Flatland" userId="50aaed59-0350-48d9-8770-38f2f79e1a28" providerId="ADAL" clId="{14994522-6672-4A82-A45D-5EA69E716D32}" dt="2020-04-22T09:43:41.289" v="53"/>
          <ac:spMkLst>
            <pc:docMk/>
            <pc:sldMk cId="3615951442" sldId="393"/>
            <ac:spMk id="3" creationId="{D20DD991-0751-4715-86E2-D5BA95E5A2FF}"/>
          </ac:spMkLst>
        </pc:spChg>
        <pc:picChg chg="add mod">
          <ac:chgData name="Inger Johanne Flatland" userId="50aaed59-0350-48d9-8770-38f2f79e1a28" providerId="ADAL" clId="{14994522-6672-4A82-A45D-5EA69E716D32}" dt="2020-04-22T09:44:21.522" v="83" actId="14100"/>
          <ac:picMkLst>
            <pc:docMk/>
            <pc:sldMk cId="3615951442" sldId="393"/>
            <ac:picMk id="4" creationId="{13A0DA08-2365-4507-BE0C-4B5D97AF8CC3}"/>
          </ac:picMkLst>
        </pc:picChg>
      </pc:sldChg>
      <pc:sldChg chg="addSp add ord">
        <pc:chgData name="Inger Johanne Flatland" userId="50aaed59-0350-48d9-8770-38f2f79e1a28" providerId="ADAL" clId="{14994522-6672-4A82-A45D-5EA69E716D32}" dt="2020-04-22T09:46:19.099" v="91"/>
        <pc:sldMkLst>
          <pc:docMk/>
          <pc:sldMk cId="3238199020" sldId="394"/>
        </pc:sldMkLst>
        <pc:picChg chg="add">
          <ac:chgData name="Inger Johanne Flatland" userId="50aaed59-0350-48d9-8770-38f2f79e1a28" providerId="ADAL" clId="{14994522-6672-4A82-A45D-5EA69E716D32}" dt="2020-04-22T09:46:19.099" v="91"/>
          <ac:picMkLst>
            <pc:docMk/>
            <pc:sldMk cId="3238199020" sldId="394"/>
            <ac:picMk id="4" creationId="{9EBF7371-182C-448F-A714-2078E3FC3DEC}"/>
          </ac:picMkLst>
        </pc:picChg>
      </pc:sldChg>
      <pc:sldChg chg="addSp modSp add del">
        <pc:chgData name="Inger Johanne Flatland" userId="50aaed59-0350-48d9-8770-38f2f79e1a28" providerId="ADAL" clId="{14994522-6672-4A82-A45D-5EA69E716D32}" dt="2020-04-22T10:02:50.126" v="122" actId="2696"/>
        <pc:sldMkLst>
          <pc:docMk/>
          <pc:sldMk cId="1195310496" sldId="395"/>
        </pc:sldMkLst>
        <pc:picChg chg="add mod">
          <ac:chgData name="Inger Johanne Flatland" userId="50aaed59-0350-48d9-8770-38f2f79e1a28" providerId="ADAL" clId="{14994522-6672-4A82-A45D-5EA69E716D32}" dt="2020-04-22T09:52:36.325" v="94" actId="14100"/>
          <ac:picMkLst>
            <pc:docMk/>
            <pc:sldMk cId="1195310496" sldId="395"/>
            <ac:picMk id="4" creationId="{0EDBE51B-90D0-48D6-9F32-583863004D44}"/>
          </ac:picMkLst>
        </pc:picChg>
      </pc:sldChg>
      <pc:sldChg chg="addSp modSp add ord">
        <pc:chgData name="Inger Johanne Flatland" userId="50aaed59-0350-48d9-8770-38f2f79e1a28" providerId="ADAL" clId="{14994522-6672-4A82-A45D-5EA69E716D32}" dt="2020-04-22T10:02:38.593" v="121" actId="11529"/>
        <pc:sldMkLst>
          <pc:docMk/>
          <pc:sldMk cId="2288172975" sldId="396"/>
        </pc:sldMkLst>
        <pc:spChg chg="add mod">
          <ac:chgData name="Inger Johanne Flatland" userId="50aaed59-0350-48d9-8770-38f2f79e1a28" providerId="ADAL" clId="{14994522-6672-4A82-A45D-5EA69E716D32}" dt="2020-04-22T09:58:50.220" v="117" actId="207"/>
          <ac:spMkLst>
            <pc:docMk/>
            <pc:sldMk cId="2288172975" sldId="396"/>
            <ac:spMk id="7" creationId="{A06ECD8E-0B4A-4FD9-900A-2D7252CFB643}"/>
          </ac:spMkLst>
        </pc:spChg>
        <pc:spChg chg="add mod">
          <ac:chgData name="Inger Johanne Flatland" userId="50aaed59-0350-48d9-8770-38f2f79e1a28" providerId="ADAL" clId="{14994522-6672-4A82-A45D-5EA69E716D32}" dt="2020-04-22T10:01:41.316" v="120" actId="1076"/>
          <ac:spMkLst>
            <pc:docMk/>
            <pc:sldMk cId="2288172975" sldId="396"/>
            <ac:spMk id="8" creationId="{D98CC490-11D8-4248-8B54-CE5F881C2107}"/>
          </ac:spMkLst>
        </pc:spChg>
        <pc:spChg chg="add mod">
          <ac:chgData name="Inger Johanne Flatland" userId="50aaed59-0350-48d9-8770-38f2f79e1a28" providerId="ADAL" clId="{14994522-6672-4A82-A45D-5EA69E716D32}" dt="2020-04-22T10:02:38.593" v="121" actId="11529"/>
          <ac:spMkLst>
            <pc:docMk/>
            <pc:sldMk cId="2288172975" sldId="396"/>
            <ac:spMk id="9" creationId="{49DEFDBF-BB77-4BEA-B598-8BF89BE72FF2}"/>
          </ac:spMkLst>
        </pc:spChg>
        <pc:picChg chg="add">
          <ac:chgData name="Inger Johanne Flatland" userId="50aaed59-0350-48d9-8770-38f2f79e1a28" providerId="ADAL" clId="{14994522-6672-4A82-A45D-5EA69E716D32}" dt="2020-04-22T09:57:30.305" v="97"/>
          <ac:picMkLst>
            <pc:docMk/>
            <pc:sldMk cId="2288172975" sldId="396"/>
            <ac:picMk id="4" creationId="{CF6C629F-5D78-4B53-991C-3066F6DC8FD5}"/>
          </ac:picMkLst>
        </pc:picChg>
        <pc:picChg chg="add">
          <ac:chgData name="Inger Johanne Flatland" userId="50aaed59-0350-48d9-8770-38f2f79e1a28" providerId="ADAL" clId="{14994522-6672-4A82-A45D-5EA69E716D32}" dt="2020-04-22T09:58:02.165" v="98"/>
          <ac:picMkLst>
            <pc:docMk/>
            <pc:sldMk cId="2288172975" sldId="396"/>
            <ac:picMk id="5" creationId="{81502FD5-F361-4FE1-8AAC-C818F2ACF290}"/>
          </ac:picMkLst>
        </pc:picChg>
        <pc:picChg chg="add">
          <ac:chgData name="Inger Johanne Flatland" userId="50aaed59-0350-48d9-8770-38f2f79e1a28" providerId="ADAL" clId="{14994522-6672-4A82-A45D-5EA69E716D32}" dt="2020-04-22T09:58:05.122" v="99"/>
          <ac:picMkLst>
            <pc:docMk/>
            <pc:sldMk cId="2288172975" sldId="396"/>
            <ac:picMk id="6" creationId="{B01FDB31-3952-4FA5-802D-1312800B177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7818-2E04-4F2B-8E65-5610EE065647}" type="datetimeFigureOut">
              <a:rPr lang="nb-NO" smtClean="0"/>
              <a:t>22.04.2020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A8C7-44DD-46C7-B360-03EF71D7D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99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7818-2E04-4F2B-8E65-5610EE065647}" type="datetimeFigureOut">
              <a:rPr lang="nb-NO" smtClean="0"/>
              <a:t>22.04.2020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A8C7-44DD-46C7-B360-03EF71D7D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772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7818-2E04-4F2B-8E65-5610EE065647}" type="datetimeFigureOut">
              <a:rPr lang="nb-NO" smtClean="0"/>
              <a:t>22.04.2020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A8C7-44DD-46C7-B360-03EF71D7D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611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3x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21BC-9605-4300-B62B-3AAE62606B43}" type="datetime1">
              <a:rPr lang="nb-NO" smtClean="0"/>
              <a:t>22.04.2020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315" y="2456019"/>
            <a:ext cx="3353302" cy="329157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633B4FE-1A74-4469-A955-AEC7C7511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36504" y="2456019"/>
            <a:ext cx="3353302" cy="329157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78273" y="2456019"/>
            <a:ext cx="3353302" cy="329157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2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loverskrift lit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315" y="3910661"/>
            <a:ext cx="10806491" cy="1519413"/>
          </a:xfrm>
        </p:spPr>
        <p:txBody>
          <a:bodyPr anchor="b">
            <a:normAutofit/>
          </a:bodyPr>
          <a:lstStyle>
            <a:lvl1pPr>
              <a:defRPr sz="5483" cap="all" baseline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534A-93A8-4ED6-AE78-5C95D6B35226}" type="datetime1">
              <a:rPr lang="nb-NO" smtClean="0"/>
              <a:t>22.04.2020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946411A-5155-4AA9-9E39-054FB5556F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" y="6170432"/>
            <a:ext cx="1753621" cy="20688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99246EC-BEA6-4AA9-82F8-62303EAE5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" y="595014"/>
            <a:ext cx="835058" cy="49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7818-2E04-4F2B-8E65-5610EE065647}" type="datetimeFigureOut">
              <a:rPr lang="nb-NO" smtClean="0"/>
              <a:t>22.04.2020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A8C7-44DD-46C7-B360-03EF71D7D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147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7818-2E04-4F2B-8E65-5610EE065647}" type="datetimeFigureOut">
              <a:rPr lang="nb-NO" smtClean="0"/>
              <a:t>22.04.2020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A8C7-44DD-46C7-B360-03EF71D7D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411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7818-2E04-4F2B-8E65-5610EE065647}" type="datetimeFigureOut">
              <a:rPr lang="nb-NO" smtClean="0"/>
              <a:t>22.04.2020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A8C7-44DD-46C7-B360-03EF71D7D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917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7818-2E04-4F2B-8E65-5610EE065647}" type="datetimeFigureOut">
              <a:rPr lang="nb-NO" smtClean="0"/>
              <a:t>22.04.2020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A8C7-44DD-46C7-B360-03EF71D7D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351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7818-2E04-4F2B-8E65-5610EE065647}" type="datetimeFigureOut">
              <a:rPr lang="nb-NO" smtClean="0"/>
              <a:t>22.04.2020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A8C7-44DD-46C7-B360-03EF71D7D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35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7818-2E04-4F2B-8E65-5610EE065647}" type="datetimeFigureOut">
              <a:rPr lang="nb-NO" smtClean="0"/>
              <a:t>22.04.2020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A8C7-44DD-46C7-B360-03EF71D7D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432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7818-2E04-4F2B-8E65-5610EE065647}" type="datetimeFigureOut">
              <a:rPr lang="nb-NO" smtClean="0"/>
              <a:t>22.04.2020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A8C7-44DD-46C7-B360-03EF71D7D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08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7818-2E04-4F2B-8E65-5610EE065647}" type="datetimeFigureOut">
              <a:rPr lang="nb-NO" smtClean="0"/>
              <a:t>22.04.2020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A8C7-44DD-46C7-B360-03EF71D7D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051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E7818-2E04-4F2B-8E65-5610EE065647}" type="datetimeFigureOut">
              <a:rPr lang="nb-NO" smtClean="0"/>
              <a:t>22.04.2020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A8C7-44DD-46C7-B360-03EF71D7D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95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tjenester/it/adm-app/nettskjema/hjelp/tips-triks/diktafo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ttskjema.uio.n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219" y="2675036"/>
            <a:ext cx="10806491" cy="2046155"/>
          </a:xfrm>
        </p:spPr>
        <p:txBody>
          <a:bodyPr>
            <a:normAutofit/>
          </a:bodyPr>
          <a:lstStyle/>
          <a:p>
            <a:r>
              <a:rPr lang="nb-NO" dirty="0"/>
              <a:t>Lydopptak med diktafonapp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6461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0603-EC36-4C92-B776-85023747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 opptak og send til nettskjema,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1CF726-4D77-46FB-B007-8BBD8C023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705" y="1895475"/>
            <a:ext cx="3008639" cy="44910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07D4D-F89C-4915-9428-845F2900C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464" y="1736408"/>
            <a:ext cx="2731135" cy="4924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010AAB-F58D-4299-9274-4A46B4ADA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470" y="1766569"/>
            <a:ext cx="2819400" cy="509143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589FC82-6248-4C03-96BB-8DC4AFFA4D4E}"/>
              </a:ext>
            </a:extLst>
          </p:cNvPr>
          <p:cNvSpPr/>
          <p:nvPr/>
        </p:nvSpPr>
        <p:spPr>
          <a:xfrm>
            <a:off x="180975" y="4162425"/>
            <a:ext cx="1104900" cy="433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E6E8F-B74D-465F-959D-D35320C25669}"/>
              </a:ext>
            </a:extLst>
          </p:cNvPr>
          <p:cNvSpPr txBox="1"/>
          <p:nvPr/>
        </p:nvSpPr>
        <p:spPr>
          <a:xfrm>
            <a:off x="-206691" y="4521666"/>
            <a:ext cx="167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Start og stopp opptak	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DC04987-E1B6-4180-92B8-588CC87EFDF4}"/>
              </a:ext>
            </a:extLst>
          </p:cNvPr>
          <p:cNvSpPr/>
          <p:nvPr/>
        </p:nvSpPr>
        <p:spPr>
          <a:xfrm>
            <a:off x="3905250" y="5743575"/>
            <a:ext cx="923925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E68116F-E159-4AF8-B7A8-F10DC97099E0}"/>
              </a:ext>
            </a:extLst>
          </p:cNvPr>
          <p:cNvSpPr/>
          <p:nvPr/>
        </p:nvSpPr>
        <p:spPr>
          <a:xfrm>
            <a:off x="7331388" y="5838825"/>
            <a:ext cx="923925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8511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8788-6057-4141-B28D-B543CDC3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Logg på nettskjema på mobil og spill av lyd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8B5C39-8836-4777-B6FC-6ED89B871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8500"/>
            <a:ext cx="4252239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3D986A-0B12-4A7A-8C91-21B3BE85B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50" y="1862137"/>
            <a:ext cx="5429250" cy="3343275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11A7196E-68FB-4597-8482-6147A3513E07}"/>
              </a:ext>
            </a:extLst>
          </p:cNvPr>
          <p:cNvSpPr/>
          <p:nvPr/>
        </p:nvSpPr>
        <p:spPr>
          <a:xfrm>
            <a:off x="3419475" y="3790950"/>
            <a:ext cx="990600" cy="3143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7FFDC27-4C20-4A3D-8AC6-BE4AEB27E662}"/>
              </a:ext>
            </a:extLst>
          </p:cNvPr>
          <p:cNvSpPr/>
          <p:nvPr/>
        </p:nvSpPr>
        <p:spPr>
          <a:xfrm>
            <a:off x="5572125" y="3959224"/>
            <a:ext cx="704850" cy="292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7210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D491-4DD9-44E5-B353-A3F88CE20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C1D78-83F3-41D6-9FDE-40552707D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B83F0-89AC-4763-BB1C-355FE2A17C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70F36-6E47-44C7-881D-3EBDAF4A1C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2A3C29-BE96-4673-B360-1D32FE607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D795A942-7AA4-4171-BCD2-F490FB0E8B6A}"/>
              </a:ext>
            </a:extLst>
          </p:cNvPr>
          <p:cNvSpPr/>
          <p:nvPr/>
        </p:nvSpPr>
        <p:spPr>
          <a:xfrm>
            <a:off x="8334375" y="3171825"/>
            <a:ext cx="22860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573FA59-423D-4D7B-8D8A-003AEEFBC714}"/>
              </a:ext>
            </a:extLst>
          </p:cNvPr>
          <p:cNvSpPr/>
          <p:nvPr/>
        </p:nvSpPr>
        <p:spPr>
          <a:xfrm>
            <a:off x="7572375" y="4362450"/>
            <a:ext cx="159200" cy="590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6811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C892E-348D-44A0-92B4-130133F4C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09C83-615C-45D4-B67F-4252691B72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0479B-DA57-4384-9D4F-59B848C698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525A4-46CD-4B8A-9E12-6B296358C4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8DE9AC-4F7E-4F26-AC90-716D3B304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E4E23FAB-0BA8-4CD8-A583-41794C7FBA72}"/>
              </a:ext>
            </a:extLst>
          </p:cNvPr>
          <p:cNvSpPr/>
          <p:nvPr/>
        </p:nvSpPr>
        <p:spPr>
          <a:xfrm>
            <a:off x="2643187" y="3495675"/>
            <a:ext cx="295275" cy="876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C62BC6-E9CF-4BCF-B999-1E33B6ED1AFA}"/>
              </a:ext>
            </a:extLst>
          </p:cNvPr>
          <p:cNvSpPr txBox="1"/>
          <p:nvPr/>
        </p:nvSpPr>
        <p:spPr>
          <a:xfrm>
            <a:off x="1914525" y="4267200"/>
            <a:ext cx="2527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Spill av lydopptak i nettskjema. Ikke last ned </a:t>
            </a:r>
            <a:r>
              <a:rPr lang="nb-NO">
                <a:solidFill>
                  <a:srgbClr val="FF0000"/>
                </a:solidFill>
              </a:rPr>
              <a:t>lydopptaket lokalt!!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98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Transkriber intervju på PC og lagre det transkriberte intervjuet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687" dirty="0"/>
              <a:t>Skru av trådløst nett:</a:t>
            </a:r>
          </a:p>
          <a:p>
            <a:pPr marL="0" indent="0">
              <a:buNone/>
            </a:pPr>
            <a:r>
              <a:rPr lang="nb-NO" sz="1687" dirty="0" err="1"/>
              <a:t>Disconnect</a:t>
            </a:r>
            <a:endParaRPr lang="nb-NO" sz="1687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800" dirty="0"/>
              <a:t>Lagre det transkriberte intervjuet på OneDrive med Kode fortrolig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687" dirty="0"/>
          </a:p>
          <a:p>
            <a:pPr marL="0" indent="0">
              <a:buNone/>
            </a:pPr>
            <a:endParaRPr lang="nb-NO" sz="1687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87" dirty="0"/>
              <a:t>Trekk ut nettkabel</a:t>
            </a:r>
          </a:p>
          <a:p>
            <a:pPr marL="0" indent="0">
              <a:buNone/>
            </a:pPr>
            <a:endParaRPr lang="nb-NO" sz="1687" dirty="0"/>
          </a:p>
          <a:p>
            <a:pPr marL="0" indent="0">
              <a:buNone/>
            </a:pPr>
            <a:endParaRPr lang="nb-NO" sz="168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975" y="3495243"/>
            <a:ext cx="2095580" cy="1631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93" y="3902804"/>
            <a:ext cx="3160145" cy="1432778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1620498" y="3372183"/>
            <a:ext cx="175293" cy="651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65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8AFA47-6177-4348-BDC2-36210BE5E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412" y="2957512"/>
            <a:ext cx="3381375" cy="3581400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78BF1165-52E0-4C2E-814C-8A7A760135CB}"/>
              </a:ext>
            </a:extLst>
          </p:cNvPr>
          <p:cNvSpPr/>
          <p:nvPr/>
        </p:nvSpPr>
        <p:spPr>
          <a:xfrm>
            <a:off x="10039350" y="5162208"/>
            <a:ext cx="885825" cy="1733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416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3461-6153-4D75-8453-17132B56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Slett og anonymiser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93A7A-EC94-4CB5-9070-A6F234CDD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Anonymiser intervju:</a:t>
            </a:r>
          </a:p>
          <a:p>
            <a:pPr marL="0" indent="0">
              <a:buNone/>
            </a:pPr>
            <a:r>
              <a:rPr lang="nb-NO" dirty="0"/>
              <a:t>Personidentifiserbare opplysninger fjernes, omskrives eller </a:t>
            </a:r>
            <a:r>
              <a:rPr lang="nb-NO" dirty="0" err="1"/>
              <a:t>grovkategoriseres</a:t>
            </a:r>
            <a:r>
              <a:rPr lang="nb-NO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14257-9B07-48F6-86F7-BA918596F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690688"/>
            <a:ext cx="7010400" cy="1624012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68B0FE9B-9BA9-482C-8757-BE72967B3573}"/>
              </a:ext>
            </a:extLst>
          </p:cNvPr>
          <p:cNvSpPr/>
          <p:nvPr/>
        </p:nvSpPr>
        <p:spPr>
          <a:xfrm>
            <a:off x="7634287" y="2402681"/>
            <a:ext cx="638175" cy="2000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011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Kun ved vanlige personopplysninger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Følg veiledning her: </a:t>
            </a:r>
            <a:r>
              <a:rPr lang="nb-NO" dirty="0">
                <a:hlinkClick r:id="rId2"/>
              </a:rPr>
              <a:t>https://www.uio.no/tjenester/it/adm-app/nettskjema/hjelp/tips-triks/diktafon.html</a:t>
            </a:r>
            <a:r>
              <a:rPr lang="nb-NO" dirty="0"/>
              <a:t> og se skjermdumper nedenfor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dirty="0"/>
              <a:t>To prosesser</a:t>
            </a:r>
          </a:p>
          <a:p>
            <a:pPr marL="514350" indent="-514350">
              <a:buAutoNum type="arabicPeriod"/>
            </a:pPr>
            <a:r>
              <a:rPr lang="nb-NO" dirty="0"/>
              <a:t>Sette opp nettskjema: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2. Last ned appen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365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71E60-BF04-46B7-9F5D-8E5136727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1. Sette opp nettskjema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B81164-1BFC-4E50-8362-A30CDBD34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680" y="2049781"/>
            <a:ext cx="6126798" cy="348995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727C7-2A55-4E13-A89A-EEB80B222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>
                <a:hlinkClick r:id="rId3"/>
              </a:rPr>
              <a:t>https://nettskjema.uio.no/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1F8BE9-42F5-4D7E-9FDC-E7CA3AE29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950527"/>
            <a:ext cx="4627881" cy="2914650"/>
          </a:xfrm>
          <a:prstGeom prst="rect">
            <a:avLst/>
          </a:prstGeom>
        </p:spPr>
      </p:pic>
      <p:sp>
        <p:nvSpPr>
          <p:cNvPr id="15" name="Arrow: Left 14">
            <a:extLst>
              <a:ext uri="{FF2B5EF4-FFF2-40B4-BE49-F238E27FC236}">
                <a16:creationId xmlns:a16="http://schemas.microsoft.com/office/drawing/2014/main" id="{EC8481DE-72E3-4C5F-A329-6B397FA1D97F}"/>
              </a:ext>
            </a:extLst>
          </p:cNvPr>
          <p:cNvSpPr/>
          <p:nvPr/>
        </p:nvSpPr>
        <p:spPr>
          <a:xfrm>
            <a:off x="11412855" y="3704432"/>
            <a:ext cx="638175" cy="1806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C440DBB4-5D39-4138-89D0-315DC1C1F056}"/>
              </a:ext>
            </a:extLst>
          </p:cNvPr>
          <p:cNvSpPr/>
          <p:nvPr/>
        </p:nvSpPr>
        <p:spPr>
          <a:xfrm>
            <a:off x="4776787" y="5038883"/>
            <a:ext cx="371475" cy="8667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563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0CAF-B0A3-405D-B48B-73770BEC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907B2-D0AE-4B7B-91ED-053CD97A6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AEB29-FF1E-4A9F-9F14-F2E4AA3CC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3EE17A34-906E-403B-B725-62116B886642}"/>
              </a:ext>
            </a:extLst>
          </p:cNvPr>
          <p:cNvSpPr/>
          <p:nvPr/>
        </p:nvSpPr>
        <p:spPr>
          <a:xfrm>
            <a:off x="8267700" y="5838825"/>
            <a:ext cx="638175" cy="1806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660B7957-1CED-4C02-A4C0-A6F7B26A0685}"/>
              </a:ext>
            </a:extLst>
          </p:cNvPr>
          <p:cNvSpPr/>
          <p:nvPr/>
        </p:nvSpPr>
        <p:spPr>
          <a:xfrm>
            <a:off x="8234362" y="4641531"/>
            <a:ext cx="638175" cy="1806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5516F988-A39F-450E-B55C-1CE2C565BF75}"/>
              </a:ext>
            </a:extLst>
          </p:cNvPr>
          <p:cNvSpPr/>
          <p:nvPr/>
        </p:nvSpPr>
        <p:spPr>
          <a:xfrm>
            <a:off x="8234362" y="3534565"/>
            <a:ext cx="638175" cy="1806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258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17CC-D891-444F-AD56-08021190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1. Sette opp nettskjema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C2F915-4CA4-47B5-803D-8A61752AD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43" y="1825625"/>
            <a:ext cx="4859337" cy="2025015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CA75B0E4-A37B-44E8-AACB-78B3CD60AE77}"/>
              </a:ext>
            </a:extLst>
          </p:cNvPr>
          <p:cNvSpPr/>
          <p:nvPr/>
        </p:nvSpPr>
        <p:spPr>
          <a:xfrm>
            <a:off x="5106353" y="2084863"/>
            <a:ext cx="895350" cy="230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AB2802E9-73AD-4667-B813-88ED01000488}"/>
              </a:ext>
            </a:extLst>
          </p:cNvPr>
          <p:cNvSpPr/>
          <p:nvPr/>
        </p:nvSpPr>
        <p:spPr>
          <a:xfrm>
            <a:off x="9210675" y="2486025"/>
            <a:ext cx="600075" cy="1333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69EAE4BA-3D44-4531-AE5D-E6DF7BCFB61D}"/>
              </a:ext>
            </a:extLst>
          </p:cNvPr>
          <p:cNvSpPr/>
          <p:nvPr/>
        </p:nvSpPr>
        <p:spPr>
          <a:xfrm>
            <a:off x="7315200" y="6305550"/>
            <a:ext cx="600075" cy="952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A4D29407-8CD7-47AE-A97B-B260A89DE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20362" y="1822450"/>
            <a:ext cx="44334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5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80B24-F7DF-42DA-AB0F-9A275F026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1. Sette opp nettskjema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F56451-ABB7-4D42-92B0-F3B4EAD3A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867" y="2224246"/>
            <a:ext cx="5076825" cy="3838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83CA8F-53DD-4FDB-89A5-F48C84462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693" y="177800"/>
            <a:ext cx="6524308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7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E7889-09F6-4060-9AEF-5A994778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B12A5-2029-42A0-ADE5-2890076FA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F7371-182C-448F-A714-2078E3FC3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" y="0"/>
            <a:ext cx="11790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9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AB978-7BAB-4494-973D-EDE027AA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B251E-04ED-4D81-8855-15A08ABD4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C629F-5D78-4B53-991C-3066F6DC8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323850"/>
            <a:ext cx="11115675" cy="621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502FD5-F361-4FE1-8AAC-C818F2ACF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476250"/>
            <a:ext cx="11115675" cy="6210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1FDB31-3952-4FA5-802D-1312800B1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628650"/>
            <a:ext cx="11115675" cy="6210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6ECD8E-0B4A-4FD9-900A-2D7252CFB643}"/>
              </a:ext>
            </a:extLst>
          </p:cNvPr>
          <p:cNvSpPr txBox="1"/>
          <p:nvPr/>
        </p:nvSpPr>
        <p:spPr>
          <a:xfrm>
            <a:off x="3086100" y="5000625"/>
            <a:ext cx="191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Skriv ned nummer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D98CC490-11D8-4248-8B54-CE5F881C2107}"/>
              </a:ext>
            </a:extLst>
          </p:cNvPr>
          <p:cNvSpPr/>
          <p:nvPr/>
        </p:nvSpPr>
        <p:spPr>
          <a:xfrm>
            <a:off x="4200525" y="2343150"/>
            <a:ext cx="800100" cy="2476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9DEFDBF-BB77-4BEA-B598-8BF89BE72FF2}"/>
              </a:ext>
            </a:extLst>
          </p:cNvPr>
          <p:cNvSpPr/>
          <p:nvPr/>
        </p:nvSpPr>
        <p:spPr>
          <a:xfrm>
            <a:off x="538162" y="2867025"/>
            <a:ext cx="595313" cy="352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817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978AF-8F19-452C-8809-DE43FFB5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 Last ned Nettskjema-diktafon app til din mobile enhet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B696F9-1E90-450D-9685-284FFE258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47838"/>
            <a:ext cx="10515600" cy="2047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1196D3-9A95-491B-A464-534827940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4264026"/>
            <a:ext cx="6886575" cy="2298699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762A7A03-B7C2-4A7E-B0CD-E45CC3DFF02B}"/>
              </a:ext>
            </a:extLst>
          </p:cNvPr>
          <p:cNvSpPr/>
          <p:nvPr/>
        </p:nvSpPr>
        <p:spPr>
          <a:xfrm>
            <a:off x="6715125" y="5038725"/>
            <a:ext cx="323850" cy="828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2F3A99-0AE0-4920-9884-1E08CE54EC4D}"/>
              </a:ext>
            </a:extLst>
          </p:cNvPr>
          <p:cNvSpPr txBox="1"/>
          <p:nvPr/>
        </p:nvSpPr>
        <p:spPr>
          <a:xfrm>
            <a:off x="8286750" y="4781550"/>
            <a:ext cx="306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Oppgi nettskjema nummer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58A41CBA-B4FA-4B68-8FF5-2838CA91A2F5}"/>
              </a:ext>
            </a:extLst>
          </p:cNvPr>
          <p:cNvSpPr/>
          <p:nvPr/>
        </p:nvSpPr>
        <p:spPr>
          <a:xfrm>
            <a:off x="9229725" y="5640706"/>
            <a:ext cx="45719" cy="457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2F9D08E1-F52E-4425-9A89-6A27E53B81D5}"/>
              </a:ext>
            </a:extLst>
          </p:cNvPr>
          <p:cNvSpPr/>
          <p:nvPr/>
        </p:nvSpPr>
        <p:spPr>
          <a:xfrm>
            <a:off x="9577959" y="515088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4514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BF419F9B06754E9DBE1B70B28766F3" ma:contentTypeVersion="14" ma:contentTypeDescription="Opprett et nytt dokument." ma:contentTypeScope="" ma:versionID="0fd65abec561e466d529b6758e073c8e">
  <xsd:schema xmlns:xsd="http://www.w3.org/2001/XMLSchema" xmlns:xs="http://www.w3.org/2001/XMLSchema" xmlns:p="http://schemas.microsoft.com/office/2006/metadata/properties" xmlns:ns1="http://schemas.microsoft.com/sharepoint/v3" xmlns:ns3="64daf880-2b31-41e1-8842-90d100fd454f" xmlns:ns4="228ccc78-36fd-48c8-bea7-9c1f627215d7" targetNamespace="http://schemas.microsoft.com/office/2006/metadata/properties" ma:root="true" ma:fieldsID="cfea7b1df0f2eb03e025c0a9bd57b3de" ns1:_="" ns3:_="" ns4:_="">
    <xsd:import namespace="http://schemas.microsoft.com/sharepoint/v3"/>
    <xsd:import namespace="64daf880-2b31-41e1-8842-90d100fd454f"/>
    <xsd:import namespace="228ccc78-36fd-48c8-bea7-9c1f627215d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Egenskaper for samordnet samsvarspolicy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I-handling for samordnet samsvarspolicy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af880-2b31-41e1-8842-90d100fd45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ccc78-36fd-48c8-bea7-9c1f627215d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EABEE96-456B-430B-B59B-9592AAF9D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af880-2b31-41e1-8842-90d100fd454f"/>
    <ds:schemaRef ds:uri="228ccc78-36fd-48c8-bea7-9c1f62721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81B648-D72C-4342-8D39-7E9965BCBA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3AE3C6-D46F-4528-957F-F43005C87E8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162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Lydopptak med diktafonapp</vt:lpstr>
      <vt:lpstr>Kun ved vanlige personopplysninger</vt:lpstr>
      <vt:lpstr>1. Sette opp nettskjema</vt:lpstr>
      <vt:lpstr>PowerPoint Presentation</vt:lpstr>
      <vt:lpstr>1. Sette opp nettskjema</vt:lpstr>
      <vt:lpstr>1. Sette opp nettskjema</vt:lpstr>
      <vt:lpstr>PowerPoint Presentation</vt:lpstr>
      <vt:lpstr>PowerPoint Presentation</vt:lpstr>
      <vt:lpstr>2. Last ned Nettskjema-diktafon app til din mobile enhet</vt:lpstr>
      <vt:lpstr>Ta opptak og send til nettskjema, </vt:lpstr>
      <vt:lpstr>Logg på nettskjema på mobil og spill av lyd</vt:lpstr>
      <vt:lpstr>PowerPoint Presentation</vt:lpstr>
      <vt:lpstr>PowerPoint Presentation</vt:lpstr>
      <vt:lpstr>Transkriber intervju på PC og lagre det transkriberte intervjuet</vt:lpstr>
      <vt:lpstr>Slett og anonymiser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Intervju og lydopptak</dc:title>
  <dc:creator>Inger Johanne Flatland</dc:creator>
  <cp:lastModifiedBy>Inger Johanne Flatland</cp:lastModifiedBy>
  <cp:revision>4</cp:revision>
  <dcterms:created xsi:type="dcterms:W3CDTF">2019-06-12T08:09:35Z</dcterms:created>
  <dcterms:modified xsi:type="dcterms:W3CDTF">2020-04-22T10:03:18Z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0x010100D2BF419F9B06754E9DBE1B70B28766F3</vt:lpwstr>
  </property>
</Properties>
</file>