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44FDB3-BC3D-4711-B080-CFC162E8FFCE}" v="2" dt="2019-10-10T16:28:29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99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772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611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147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411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17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351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135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3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908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5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950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Storage OneDrive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Sound </a:t>
            </a:r>
            <a:r>
              <a:rPr lang="nb-NO" dirty="0" err="1"/>
              <a:t>recordings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not be </a:t>
            </a:r>
            <a:r>
              <a:rPr lang="nb-NO" dirty="0" err="1"/>
              <a:t>stored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OneDrive</a:t>
            </a:r>
          </a:p>
          <a:p>
            <a:r>
              <a:rPr lang="nb-NO" dirty="0"/>
              <a:t>The </a:t>
            </a:r>
            <a:r>
              <a:rPr lang="nb-NO" dirty="0" err="1"/>
              <a:t>scrambling</a:t>
            </a:r>
            <a:r>
              <a:rPr lang="nb-NO" dirty="0"/>
              <a:t> </a:t>
            </a:r>
            <a:r>
              <a:rPr lang="nb-NO" dirty="0" err="1"/>
              <a:t>key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be </a:t>
            </a:r>
            <a:r>
              <a:rPr lang="nb-NO" dirty="0" err="1"/>
              <a:t>stored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an </a:t>
            </a:r>
            <a:r>
              <a:rPr lang="nb-NO" dirty="0" err="1"/>
              <a:t>encrypted</a:t>
            </a:r>
            <a:r>
              <a:rPr lang="nb-NO" dirty="0"/>
              <a:t> </a:t>
            </a:r>
            <a:r>
              <a:rPr lang="nb-NO" dirty="0" err="1"/>
              <a:t>memory</a:t>
            </a:r>
            <a:r>
              <a:rPr lang="nb-NO" dirty="0"/>
              <a:t> </a:t>
            </a:r>
            <a:r>
              <a:rPr lang="nb-NO" dirty="0" err="1"/>
              <a:t>stick</a:t>
            </a:r>
            <a:endParaRPr lang="nb-NO" dirty="0"/>
          </a:p>
          <a:p>
            <a:r>
              <a:rPr lang="nb-NO" dirty="0"/>
              <a:t>Personal data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special</a:t>
            </a:r>
            <a:r>
              <a:rPr lang="nb-NO" dirty="0"/>
              <a:t> </a:t>
            </a:r>
            <a:r>
              <a:rPr lang="nb-NO" dirty="0" err="1"/>
              <a:t>categories</a:t>
            </a:r>
            <a:r>
              <a:rPr lang="nb-NO" dirty="0"/>
              <a:t> (sensitive) </a:t>
            </a:r>
            <a:r>
              <a:rPr lang="nb-NO" dirty="0" err="1"/>
              <a:t>should</a:t>
            </a:r>
            <a:r>
              <a:rPr lang="nb-NO" dirty="0"/>
              <a:t> not be </a:t>
            </a:r>
            <a:r>
              <a:rPr lang="nb-NO" dirty="0" err="1"/>
              <a:t>stored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OneDrive </a:t>
            </a:r>
          </a:p>
          <a:p>
            <a:r>
              <a:rPr lang="nb-NO" dirty="0" err="1"/>
              <a:t>You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store general </a:t>
            </a:r>
            <a:r>
              <a:rPr lang="nb-NO" dirty="0" err="1"/>
              <a:t>categories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personal data </a:t>
            </a:r>
            <a:r>
              <a:rPr lang="nb-NO"/>
              <a:t>(not sensitive</a:t>
            </a:r>
            <a:r>
              <a:rPr lang="nb-NO" dirty="0"/>
              <a:t>), </a:t>
            </a:r>
            <a:r>
              <a:rPr lang="nb-NO" dirty="0" err="1"/>
              <a:t>but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code</a:t>
            </a:r>
            <a:r>
              <a:rPr lang="nb-NO" dirty="0"/>
              <a:t> </a:t>
            </a:r>
            <a:r>
              <a:rPr lang="nb-NO" dirty="0" err="1"/>
              <a:t>Confidential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be </a:t>
            </a:r>
            <a:r>
              <a:rPr lang="nb-NO" dirty="0" err="1"/>
              <a:t>applied</a:t>
            </a:r>
            <a:r>
              <a:rPr lang="nb-NO" dirty="0"/>
              <a:t>.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6187" y="1011833"/>
            <a:ext cx="1662454" cy="12688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50" y="4740275"/>
            <a:ext cx="10414638" cy="1752600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>
            <a:off x="8756187" y="4892027"/>
            <a:ext cx="428494" cy="12289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65"/>
          </a:p>
        </p:txBody>
      </p:sp>
    </p:spTree>
    <p:extLst>
      <p:ext uri="{BB962C8B-B14F-4D97-AF65-F5344CB8AC3E}">
        <p14:creationId xmlns:p14="http://schemas.microsoft.com/office/powerpoint/2010/main" val="1547638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32517142E2964C99C02EFDAC2FF07A" ma:contentTypeVersion="9" ma:contentTypeDescription="Opprett et nytt dokument." ma:contentTypeScope="" ma:versionID="6f33590e0fa9a487c9de07cdff2def9f">
  <xsd:schema xmlns:xsd="http://www.w3.org/2001/XMLSchema" xmlns:xs="http://www.w3.org/2001/XMLSchema" xmlns:p="http://schemas.microsoft.com/office/2006/metadata/properties" xmlns:ns3="cd77a0ce-fd58-44c4-a250-01fb27b663a5" xmlns:ns4="aa087bb6-d861-4a88-8615-b220fcd2cbf3" targetNamespace="http://schemas.microsoft.com/office/2006/metadata/properties" ma:root="true" ma:fieldsID="91e1c4561e7e0b8769871707feb4b95f" ns3:_="" ns4:_="">
    <xsd:import namespace="cd77a0ce-fd58-44c4-a250-01fb27b663a5"/>
    <xsd:import namespace="aa087bb6-d861-4a88-8615-b220fcd2cbf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7a0ce-fd58-44c4-a250-01fb27b663a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for deling av tip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87bb6-d861-4a88-8615-b220fcd2cb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CAF664-A933-489C-80C2-6DBD7300DD28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aa087bb6-d861-4a88-8615-b220fcd2cbf3"/>
    <ds:schemaRef ds:uri="cd77a0ce-fd58-44c4-a250-01fb27b663a5"/>
  </ds:schemaRefs>
</ds:datastoreItem>
</file>

<file path=customXml/itemProps2.xml><?xml version="1.0" encoding="utf-8"?>
<ds:datastoreItem xmlns:ds="http://schemas.openxmlformats.org/officeDocument/2006/customXml" ds:itemID="{BF721A10-6109-4570-B99C-0450AC90E4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89F21D-33F9-4C3E-A0BC-E7F977D944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7a0ce-fd58-44c4-a250-01fb27b663a5"/>
    <ds:schemaRef ds:uri="aa087bb6-d861-4a88-8615-b220fcd2cb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Storage OneDrive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Intervju og lydopptak</dc:title>
  <dc:creator>Inger Johanne Flatland</dc:creator>
  <cp:lastModifiedBy>Francis Rønnestad</cp:lastModifiedBy>
  <cp:revision>7</cp:revision>
  <dcterms:created xsi:type="dcterms:W3CDTF">2019-06-12T08:09:35Z</dcterms:created>
  <dcterms:modified xsi:type="dcterms:W3CDTF">2019-10-15T14:41:09Z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0x0101006D32517142E2964C99C02EFDAC2FF07A</vt:lpwstr>
  </property>
</Properties>
</file>